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0"/>
  </p:notesMasterIdLst>
  <p:sldIdLst>
    <p:sldId id="274" r:id="rId5"/>
    <p:sldId id="273" r:id="rId6"/>
    <p:sldId id="269" r:id="rId7"/>
    <p:sldId id="263" r:id="rId8"/>
    <p:sldId id="276" r:id="rId9"/>
    <p:sldId id="277" r:id="rId10"/>
    <p:sldId id="278" r:id="rId11"/>
    <p:sldId id="257" r:id="rId12"/>
    <p:sldId id="264" r:id="rId13"/>
    <p:sldId id="266" r:id="rId14"/>
    <p:sldId id="275" r:id="rId15"/>
    <p:sldId id="265" r:id="rId16"/>
    <p:sldId id="267" r:id="rId17"/>
    <p:sldId id="268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B"/>
    <a:srgbClr val="674D36"/>
    <a:srgbClr val="A58465"/>
    <a:srgbClr val="68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709D0B-D218-B84F-86D3-AED55C8DF936}" v="18" dt="2026-05-13T15:02:54.4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5" autoAdjust="0"/>
    <p:restoredTop sz="94419" autoAdjust="0"/>
  </p:normalViewPr>
  <p:slideViewPr>
    <p:cSldViewPr snapToGrid="0">
      <p:cViewPr varScale="1">
        <p:scale>
          <a:sx n="108" d="100"/>
          <a:sy n="108" d="100"/>
        </p:scale>
        <p:origin x="182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Jefferies (PhD Immu + Immun FT A300 MIBTP)" userId="6154f6b7-cfb6-49b0-8743-8bae0b05d412" providerId="ADAL" clId="{11EA1493-2A82-5130-9A88-8303E934674A}"/>
    <pc:docChg chg="custSel addSld delSld modSld">
      <pc:chgData name="Molly Jefferies (PhD Immu + Immun FT A300 MIBTP)" userId="6154f6b7-cfb6-49b0-8743-8bae0b05d412" providerId="ADAL" clId="{11EA1493-2A82-5130-9A88-8303E934674A}" dt="2026-05-13T15:03:20.070" v="52" actId="2696"/>
      <pc:docMkLst>
        <pc:docMk/>
      </pc:docMkLst>
      <pc:sldChg chg="addSp modSp">
        <pc:chgData name="Molly Jefferies (PhD Immu + Immun FT A300 MIBTP)" userId="6154f6b7-cfb6-49b0-8743-8bae0b05d412" providerId="ADAL" clId="{11EA1493-2A82-5130-9A88-8303E934674A}" dt="2026-05-13T15:02:01.238" v="37"/>
        <pc:sldMkLst>
          <pc:docMk/>
          <pc:sldMk cId="375280337" sldId="257"/>
        </pc:sldMkLst>
        <pc:spChg chg="add mod">
          <ac:chgData name="Molly Jefferies (PhD Immu + Immun FT A300 MIBTP)" userId="6154f6b7-cfb6-49b0-8743-8bae0b05d412" providerId="ADAL" clId="{11EA1493-2A82-5130-9A88-8303E934674A}" dt="2026-05-13T15:02:01.238" v="37"/>
          <ac:spMkLst>
            <pc:docMk/>
            <pc:sldMk cId="375280337" sldId="257"/>
            <ac:spMk id="2" creationId="{80CF83D9-F314-97EF-CA69-34AAF691F6EA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01.238" v="37"/>
          <ac:picMkLst>
            <pc:docMk/>
            <pc:sldMk cId="375280337" sldId="257"/>
            <ac:picMk id="3" creationId="{8CA3ADEB-308A-5988-2597-58D3A9664A00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1:42.101" v="26" actId="478"/>
        <pc:sldMkLst>
          <pc:docMk/>
          <pc:sldMk cId="1687712791" sldId="263"/>
        </pc:sldMkLst>
        <pc:spChg chg="add del mod">
          <ac:chgData name="Molly Jefferies (PhD Immu + Immun FT A300 MIBTP)" userId="6154f6b7-cfb6-49b0-8743-8bae0b05d412" providerId="ADAL" clId="{11EA1493-2A82-5130-9A88-8303E934674A}" dt="2026-05-13T15:01:42.101" v="26" actId="478"/>
          <ac:spMkLst>
            <pc:docMk/>
            <pc:sldMk cId="1687712791" sldId="263"/>
            <ac:spMk id="2" creationId="{CDD8118F-C8DF-298A-5481-63B78EBD6DCD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1:38.593" v="25"/>
          <ac:picMkLst>
            <pc:docMk/>
            <pc:sldMk cId="1687712791" sldId="263"/>
            <ac:picMk id="5" creationId="{0E4E1ECB-ABC4-5425-BE93-329F644BC347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2:14.899" v="40" actId="1076"/>
        <pc:sldMkLst>
          <pc:docMk/>
          <pc:sldMk cId="1622129635" sldId="264"/>
        </pc:sldMkLst>
        <pc:spChg chg="mod">
          <ac:chgData name="Molly Jefferies (PhD Immu + Immun FT A300 MIBTP)" userId="6154f6b7-cfb6-49b0-8743-8bae0b05d412" providerId="ADAL" clId="{11EA1493-2A82-5130-9A88-8303E934674A}" dt="2026-05-13T15:02:10.885" v="39" actId="1076"/>
          <ac:spMkLst>
            <pc:docMk/>
            <pc:sldMk cId="1622129635" sldId="264"/>
            <ac:spMk id="3" creationId="{F6F2620E-E9B8-7CCB-12A5-2C3C7ADC793D}"/>
          </ac:spMkLst>
        </pc:spChg>
        <pc:spChg chg="add mod">
          <ac:chgData name="Molly Jefferies (PhD Immu + Immun FT A300 MIBTP)" userId="6154f6b7-cfb6-49b0-8743-8bae0b05d412" providerId="ADAL" clId="{11EA1493-2A82-5130-9A88-8303E934674A}" dt="2026-05-13T15:02:03.876" v="38"/>
          <ac:spMkLst>
            <pc:docMk/>
            <pc:sldMk cId="1622129635" sldId="264"/>
            <ac:spMk id="5" creationId="{ED489278-88AA-8A42-98DE-2FEEEB68D1B7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2:14.899" v="40" actId="1076"/>
          <ac:spMkLst>
            <pc:docMk/>
            <pc:sldMk cId="1622129635" sldId="264"/>
            <ac:spMk id="18" creationId="{5C92B2DA-AF67-5A49-ADE2-19F37799356E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03.876" v="38"/>
          <ac:picMkLst>
            <pc:docMk/>
            <pc:sldMk cId="1622129635" sldId="264"/>
            <ac:picMk id="6" creationId="{41C696C4-95F2-13CF-8352-5A5FD0BFFF54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2:34.052" v="43" actId="478"/>
        <pc:sldMkLst>
          <pc:docMk/>
          <pc:sldMk cId="2447186819" sldId="265"/>
        </pc:sldMkLst>
        <pc:spChg chg="add del mod">
          <ac:chgData name="Molly Jefferies (PhD Immu + Immun FT A300 MIBTP)" userId="6154f6b7-cfb6-49b0-8743-8bae0b05d412" providerId="ADAL" clId="{11EA1493-2A82-5130-9A88-8303E934674A}" dt="2026-05-13T15:02:34.052" v="43" actId="478"/>
          <ac:spMkLst>
            <pc:docMk/>
            <pc:sldMk cId="2447186819" sldId="265"/>
            <ac:spMk id="5" creationId="{9D73DD53-2E2C-CA32-98C0-49B4A4C9ECB7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31.544" v="42"/>
          <ac:picMkLst>
            <pc:docMk/>
            <pc:sldMk cId="2447186819" sldId="265"/>
            <ac:picMk id="6" creationId="{299B4044-2B07-EEAC-58C8-5855B008A18B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2:17.308" v="41"/>
        <pc:sldMkLst>
          <pc:docMk/>
          <pc:sldMk cId="691481277" sldId="266"/>
        </pc:sldMkLst>
        <pc:spChg chg="add mod">
          <ac:chgData name="Molly Jefferies (PhD Immu + Immun FT A300 MIBTP)" userId="6154f6b7-cfb6-49b0-8743-8bae0b05d412" providerId="ADAL" clId="{11EA1493-2A82-5130-9A88-8303E934674A}" dt="2026-05-13T15:02:17.308" v="41"/>
          <ac:spMkLst>
            <pc:docMk/>
            <pc:sldMk cId="691481277" sldId="266"/>
            <ac:spMk id="5" creationId="{19D472BD-9D28-183D-7367-11F2722084B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17.308" v="41"/>
          <ac:picMkLst>
            <pc:docMk/>
            <pc:sldMk cId="691481277" sldId="266"/>
            <ac:picMk id="6" creationId="{7BD9A566-F132-65D6-D163-14F22D58CC05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2:35.859" v="44"/>
        <pc:sldMkLst>
          <pc:docMk/>
          <pc:sldMk cId="2659055641" sldId="267"/>
        </pc:sldMkLst>
        <pc:spChg chg="add mod">
          <ac:chgData name="Molly Jefferies (PhD Immu + Immun FT A300 MIBTP)" userId="6154f6b7-cfb6-49b0-8743-8bae0b05d412" providerId="ADAL" clId="{11EA1493-2A82-5130-9A88-8303E934674A}" dt="2026-05-13T15:02:35.859" v="44"/>
          <ac:spMkLst>
            <pc:docMk/>
            <pc:sldMk cId="2659055641" sldId="267"/>
            <ac:spMk id="17" creationId="{9E6AD1D4-2215-AF53-3B0F-93BC454D82D5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35.859" v="44"/>
          <ac:picMkLst>
            <pc:docMk/>
            <pc:sldMk cId="2659055641" sldId="267"/>
            <ac:picMk id="18" creationId="{60A1A01B-9A20-3695-10A9-3EAF51FCFAED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2:52.932" v="49" actId="1076"/>
        <pc:sldMkLst>
          <pc:docMk/>
          <pc:sldMk cId="3307977260" sldId="268"/>
        </pc:sldMkLst>
        <pc:spChg chg="add del mod">
          <ac:chgData name="Molly Jefferies (PhD Immu + Immun FT A300 MIBTP)" userId="6154f6b7-cfb6-49b0-8743-8bae0b05d412" providerId="ADAL" clId="{11EA1493-2A82-5130-9A88-8303E934674A}" dt="2026-05-13T15:02:43.033" v="46" actId="478"/>
          <ac:spMkLst>
            <pc:docMk/>
            <pc:sldMk cId="3307977260" sldId="268"/>
            <ac:spMk id="8" creationId="{1D70B9C0-F5AE-E887-6AD6-F80F1362516D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2:52.932" v="49" actId="1076"/>
          <ac:spMkLst>
            <pc:docMk/>
            <pc:sldMk cId="3307977260" sldId="268"/>
            <ac:spMk id="14" creationId="{27AA79A2-F529-8F85-3E6A-4716FD9388D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38.924" v="45"/>
          <ac:picMkLst>
            <pc:docMk/>
            <pc:sldMk cId="3307977260" sldId="268"/>
            <ac:picMk id="9" creationId="{CF39DCCC-A770-CEB3-EE91-6F1162CA651E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1:25.168" v="22" actId="1076"/>
        <pc:sldMkLst>
          <pc:docMk/>
          <pc:sldMk cId="3999915328" sldId="269"/>
        </pc:sldMkLst>
        <pc:spChg chg="add del mod">
          <ac:chgData name="Molly Jefferies (PhD Immu + Immun FT A300 MIBTP)" userId="6154f6b7-cfb6-49b0-8743-8bae0b05d412" providerId="ADAL" clId="{11EA1493-2A82-5130-9A88-8303E934674A}" dt="2026-05-13T15:00:37.564" v="8"/>
          <ac:spMkLst>
            <pc:docMk/>
            <pc:sldMk cId="3999915328" sldId="269"/>
            <ac:spMk id="2" creationId="{A53F28C4-D611-E0D7-0C90-182F0E1EA4AC}"/>
          </ac:spMkLst>
        </pc:spChg>
        <pc:spChg chg="mod">
          <ac:chgData name="Molly Jefferies (PhD Immu + Immun FT A300 MIBTP)" userId="6154f6b7-cfb6-49b0-8743-8bae0b05d412" providerId="ADAL" clId="{11EA1493-2A82-5130-9A88-8303E934674A}" dt="2026-05-13T15:01:25.168" v="22" actId="1076"/>
          <ac:spMkLst>
            <pc:docMk/>
            <pc:sldMk cId="3999915328" sldId="269"/>
            <ac:spMk id="4" creationId="{4F206EE0-560A-0A05-D159-29B3A203A0DE}"/>
          </ac:spMkLst>
        </pc:spChg>
        <pc:spChg chg="add del mod">
          <ac:chgData name="Molly Jefferies (PhD Immu + Immun FT A300 MIBTP)" userId="6154f6b7-cfb6-49b0-8743-8bae0b05d412" providerId="ADAL" clId="{11EA1493-2A82-5130-9A88-8303E934674A}" dt="2026-05-13T15:00:38.349" v="12"/>
          <ac:spMkLst>
            <pc:docMk/>
            <pc:sldMk cId="3999915328" sldId="269"/>
            <ac:spMk id="5" creationId="{B5740318-9DC4-A87C-D8B7-C48FF3BF209A}"/>
          </ac:spMkLst>
        </pc:spChg>
        <pc:spChg chg="add mod">
          <ac:chgData name="Molly Jefferies (PhD Immu + Immun FT A300 MIBTP)" userId="6154f6b7-cfb6-49b0-8743-8bae0b05d412" providerId="ADAL" clId="{11EA1493-2A82-5130-9A88-8303E934674A}" dt="2026-05-13T15:01:21.334" v="21"/>
          <ac:spMkLst>
            <pc:docMk/>
            <pc:sldMk cId="3999915328" sldId="269"/>
            <ac:spMk id="6" creationId="{9D63978C-4119-D034-B7F0-58B84D655C1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1:21.334" v="21"/>
          <ac:picMkLst>
            <pc:docMk/>
            <pc:sldMk cId="3999915328" sldId="269"/>
            <ac:picMk id="7" creationId="{FB0ED9F8-F0FE-6748-DE7D-1204FA4F6C79}"/>
          </ac:picMkLst>
        </pc:picChg>
      </pc:sldChg>
      <pc:sldChg chg="del">
        <pc:chgData name="Molly Jefferies (PhD Immu + Immun FT A300 MIBTP)" userId="6154f6b7-cfb6-49b0-8743-8bae0b05d412" providerId="ADAL" clId="{11EA1493-2A82-5130-9A88-8303E934674A}" dt="2026-05-13T15:03:15.250" v="51" actId="2696"/>
        <pc:sldMkLst>
          <pc:docMk/>
          <pc:sldMk cId="2479260714" sldId="270"/>
        </pc:sldMkLst>
      </pc:sldChg>
      <pc:sldChg chg="del">
        <pc:chgData name="Molly Jefferies (PhD Immu + Immun FT A300 MIBTP)" userId="6154f6b7-cfb6-49b0-8743-8bae0b05d412" providerId="ADAL" clId="{11EA1493-2A82-5130-9A88-8303E934674A}" dt="2026-05-13T15:03:20.070" v="52" actId="2696"/>
        <pc:sldMkLst>
          <pc:docMk/>
          <pc:sldMk cId="132336131" sldId="271"/>
        </pc:sldMkLst>
      </pc:sldChg>
      <pc:sldChg chg="addSp modSp">
        <pc:chgData name="Molly Jefferies (PhD Immu + Immun FT A300 MIBTP)" userId="6154f6b7-cfb6-49b0-8743-8bae0b05d412" providerId="ADAL" clId="{11EA1493-2A82-5130-9A88-8303E934674A}" dt="2026-05-13T15:02:54.423" v="50"/>
        <pc:sldMkLst>
          <pc:docMk/>
          <pc:sldMk cId="498506910" sldId="272"/>
        </pc:sldMkLst>
        <pc:spChg chg="add mod">
          <ac:chgData name="Molly Jefferies (PhD Immu + Immun FT A300 MIBTP)" userId="6154f6b7-cfb6-49b0-8743-8bae0b05d412" providerId="ADAL" clId="{11EA1493-2A82-5130-9A88-8303E934674A}" dt="2026-05-13T15:02:54.423" v="50"/>
          <ac:spMkLst>
            <pc:docMk/>
            <pc:sldMk cId="498506910" sldId="272"/>
            <ac:spMk id="3" creationId="{610A9CD2-EAA1-DF44-179C-D20CD97B3D0B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2:54.423" v="50"/>
          <ac:picMkLst>
            <pc:docMk/>
            <pc:sldMk cId="498506910" sldId="272"/>
            <ac:picMk id="4" creationId="{7184ABF9-D3E0-F7E3-6EA1-85E5969BE776}"/>
          </ac:picMkLst>
        </pc:picChg>
      </pc:sldChg>
      <pc:sldChg chg="addSp delSp modSp mod">
        <pc:chgData name="Molly Jefferies (PhD Immu + Immun FT A300 MIBTP)" userId="6154f6b7-cfb6-49b0-8743-8bae0b05d412" providerId="ADAL" clId="{11EA1493-2A82-5130-9A88-8303E934674A}" dt="2026-05-13T15:01:11.850" v="20" actId="1076"/>
        <pc:sldMkLst>
          <pc:docMk/>
          <pc:sldMk cId="530005164" sldId="274"/>
        </pc:sldMkLst>
        <pc:spChg chg="add del mod">
          <ac:chgData name="Molly Jefferies (PhD Immu + Immun FT A300 MIBTP)" userId="6154f6b7-cfb6-49b0-8743-8bae0b05d412" providerId="ADAL" clId="{11EA1493-2A82-5130-9A88-8303E934674A}" dt="2026-05-13T15:00:38.215" v="10"/>
          <ac:spMkLst>
            <pc:docMk/>
            <pc:sldMk cId="530005164" sldId="274"/>
            <ac:spMk id="4" creationId="{A87D11B2-4E30-DB5D-6120-1F847699778E}"/>
          </ac:spMkLst>
        </pc:spChg>
        <pc:spChg chg="add mod">
          <ac:chgData name="Molly Jefferies (PhD Immu + Immun FT A300 MIBTP)" userId="6154f6b7-cfb6-49b0-8743-8bae0b05d412" providerId="ADAL" clId="{11EA1493-2A82-5130-9A88-8303E934674A}" dt="2026-05-13T15:00:57.731" v="15" actId="208"/>
          <ac:spMkLst>
            <pc:docMk/>
            <pc:sldMk cId="530005164" sldId="274"/>
            <ac:spMk id="6" creationId="{1BC63928-3A73-883F-4ECB-7282F890FEA8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1:11.850" v="20" actId="1076"/>
          <ac:picMkLst>
            <pc:docMk/>
            <pc:sldMk cId="530005164" sldId="274"/>
            <ac:picMk id="3" creationId="{79B46114-41C7-3C84-131C-448C3D6719E8}"/>
          </ac:picMkLst>
        </pc:picChg>
      </pc:sldChg>
      <pc:sldChg chg="addSp modSp">
        <pc:chgData name="Molly Jefferies (PhD Immu + Immun FT A300 MIBTP)" userId="6154f6b7-cfb6-49b0-8743-8bae0b05d412" providerId="ADAL" clId="{11EA1493-2A82-5130-9A88-8303E934674A}" dt="2026-05-13T15:01:43.561" v="27"/>
        <pc:sldMkLst>
          <pc:docMk/>
          <pc:sldMk cId="3446903837" sldId="276"/>
        </pc:sldMkLst>
        <pc:spChg chg="add mod">
          <ac:chgData name="Molly Jefferies (PhD Immu + Immun FT A300 MIBTP)" userId="6154f6b7-cfb6-49b0-8743-8bae0b05d412" providerId="ADAL" clId="{11EA1493-2A82-5130-9A88-8303E934674A}" dt="2026-05-13T15:01:43.561" v="27"/>
          <ac:spMkLst>
            <pc:docMk/>
            <pc:sldMk cId="3446903837" sldId="276"/>
            <ac:spMk id="2" creationId="{F4113222-189E-133A-ED2D-F5F70BEA1E53}"/>
          </ac:spMkLst>
        </pc:spChg>
        <pc:picChg chg="add mod">
          <ac:chgData name="Molly Jefferies (PhD Immu + Immun FT A300 MIBTP)" userId="6154f6b7-cfb6-49b0-8743-8bae0b05d412" providerId="ADAL" clId="{11EA1493-2A82-5130-9A88-8303E934674A}" dt="2026-05-13T15:01:43.561" v="27"/>
          <ac:picMkLst>
            <pc:docMk/>
            <pc:sldMk cId="3446903837" sldId="276"/>
            <ac:picMk id="5" creationId="{E2F8346A-B266-6431-9D4F-E5BAA3F801B4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1:51.383" v="34" actId="1076"/>
        <pc:sldMkLst>
          <pc:docMk/>
          <pc:sldMk cId="2060000508" sldId="277"/>
        </pc:sldMkLst>
        <pc:spChg chg="add mod">
          <ac:chgData name="Molly Jefferies (PhD Immu + Immun FT A300 MIBTP)" userId="6154f6b7-cfb6-49b0-8743-8bae0b05d412" providerId="ADAL" clId="{11EA1493-2A82-5130-9A88-8303E934674A}" dt="2026-05-13T15:01:45.696" v="28"/>
          <ac:spMkLst>
            <pc:docMk/>
            <pc:sldMk cId="2060000508" sldId="277"/>
            <ac:spMk id="2" creationId="{50FF0623-76BE-0BAF-4FD9-107BB7F2522F}"/>
          </ac:spMkLst>
        </pc:spChg>
        <pc:picChg chg="mod">
          <ac:chgData name="Molly Jefferies (PhD Immu + Immun FT A300 MIBTP)" userId="6154f6b7-cfb6-49b0-8743-8bae0b05d412" providerId="ADAL" clId="{11EA1493-2A82-5130-9A88-8303E934674A}" dt="2026-05-13T15:01:51.383" v="34" actId="1076"/>
          <ac:picMkLst>
            <pc:docMk/>
            <pc:sldMk cId="2060000508" sldId="277"/>
            <ac:picMk id="3" creationId="{FE785116-0465-3846-3979-952EADE72344}"/>
          </ac:picMkLst>
        </pc:picChg>
        <pc:picChg chg="add mod">
          <ac:chgData name="Molly Jefferies (PhD Immu + Immun FT A300 MIBTP)" userId="6154f6b7-cfb6-49b0-8743-8bae0b05d412" providerId="ADAL" clId="{11EA1493-2A82-5130-9A88-8303E934674A}" dt="2026-05-13T15:01:45.696" v="28"/>
          <ac:picMkLst>
            <pc:docMk/>
            <pc:sldMk cId="2060000508" sldId="277"/>
            <ac:picMk id="5" creationId="{6C9CB09A-D0BF-8643-0B04-F840BC9182CC}"/>
          </ac:picMkLst>
        </pc:picChg>
      </pc:sldChg>
      <pc:sldChg chg="addSp modSp mod">
        <pc:chgData name="Molly Jefferies (PhD Immu + Immun FT A300 MIBTP)" userId="6154f6b7-cfb6-49b0-8743-8bae0b05d412" providerId="ADAL" clId="{11EA1493-2A82-5130-9A88-8303E934674A}" dt="2026-05-13T15:01:56.400" v="36" actId="1076"/>
        <pc:sldMkLst>
          <pc:docMk/>
          <pc:sldMk cId="3751076531" sldId="278"/>
        </pc:sldMkLst>
        <pc:spChg chg="add mod">
          <ac:chgData name="Molly Jefferies (PhD Immu + Immun FT A300 MIBTP)" userId="6154f6b7-cfb6-49b0-8743-8bae0b05d412" providerId="ADAL" clId="{11EA1493-2A82-5130-9A88-8303E934674A}" dt="2026-05-13T15:01:54.329" v="35"/>
          <ac:spMkLst>
            <pc:docMk/>
            <pc:sldMk cId="3751076531" sldId="278"/>
            <ac:spMk id="3" creationId="{AF334A73-2805-5263-8F37-F1D1577D269F}"/>
          </ac:spMkLst>
        </pc:spChg>
        <pc:picChg chg="mod">
          <ac:chgData name="Molly Jefferies (PhD Immu + Immun FT A300 MIBTP)" userId="6154f6b7-cfb6-49b0-8743-8bae0b05d412" providerId="ADAL" clId="{11EA1493-2A82-5130-9A88-8303E934674A}" dt="2026-05-13T15:01:56.400" v="36" actId="1076"/>
          <ac:picMkLst>
            <pc:docMk/>
            <pc:sldMk cId="3751076531" sldId="278"/>
            <ac:picMk id="4" creationId="{8AADC257-78D6-6313-FE2B-60E2EADD118D}"/>
          </ac:picMkLst>
        </pc:picChg>
        <pc:picChg chg="add mod">
          <ac:chgData name="Molly Jefferies (PhD Immu + Immun FT A300 MIBTP)" userId="6154f6b7-cfb6-49b0-8743-8bae0b05d412" providerId="ADAL" clId="{11EA1493-2A82-5130-9A88-8303E934674A}" dt="2026-05-13T15:01:54.329" v="35"/>
          <ac:picMkLst>
            <pc:docMk/>
            <pc:sldMk cId="3751076531" sldId="278"/>
            <ac:picMk id="5" creationId="{100DCE87-E932-AF1B-0493-05CCF70B8E36}"/>
          </ac:picMkLst>
        </pc:picChg>
      </pc:sldChg>
      <pc:sldChg chg="add del">
        <pc:chgData name="Molly Jefferies (PhD Immu + Immun FT A300 MIBTP)" userId="6154f6b7-cfb6-49b0-8743-8bae0b05d412" providerId="ADAL" clId="{11EA1493-2A82-5130-9A88-8303E934674A}" dt="2026-05-13T15:01:32.023" v="24"/>
        <pc:sldMkLst>
          <pc:docMk/>
          <pc:sldMk cId="2255277003" sldId="27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3EC39-66E1-4B4E-8E1E-A933B1093304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0A81D-5423-4EB0-801E-55FFE0CD78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028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D0A81D-5423-4EB0-801E-55FFE0CD7862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537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426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They can see the different molar concentrations in the table on their worksheet.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458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may wish to go through each in turn and get them to do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1091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each group is using a small tray.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4798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Use this slide if students are using the small trays for their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D0A81D-5423-4EB0-801E-55FFE0CD786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216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568317-B2C2-3432-2BA3-B758383831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0"/>
          <a:stretch/>
        </p:blipFill>
        <p:spPr>
          <a:xfrm>
            <a:off x="0" y="6153122"/>
            <a:ext cx="1311215" cy="70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06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69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767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21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272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818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77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3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66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64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1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240FE-4A5E-415C-9D62-B45AEF6FCE5E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66A9-CA1F-4FD8-98A0-E8D8A84013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53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phet.colorado.edu/sims/html/concentration/latest/concentration_all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75B7204-C240-0711-59CA-14C3F87225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8" r="17376"/>
          <a:stretch/>
        </p:blipFill>
        <p:spPr bwMode="auto">
          <a:xfrm>
            <a:off x="2203450" y="1346199"/>
            <a:ext cx="4737100" cy="527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31B391-A71F-D11B-4EF7-6A9BE799503B}"/>
              </a:ext>
            </a:extLst>
          </p:cNvPr>
          <p:cNvSpPr txBox="1"/>
          <p:nvPr/>
        </p:nvSpPr>
        <p:spPr>
          <a:xfrm>
            <a:off x="520700" y="304800"/>
            <a:ext cx="7861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What’s the connection between Mike and Sully and the University of Birmingham?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C63928-3A73-883F-4ECB-7282F890FEA8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B46114-41C7-3C84-131C-448C3D6719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0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EB96E5-E618-596E-8F91-548D759EBED8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1055833" y="1307936"/>
            <a:ext cx="4719933" cy="4653025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055833" y="92778"/>
            <a:ext cx="66007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Label each piece of filter paper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CF1A483-D2FA-4279-379B-A906262F0433}"/>
              </a:ext>
            </a:extLst>
          </p:cNvPr>
          <p:cNvCxnSpPr/>
          <p:nvPr/>
        </p:nvCxnSpPr>
        <p:spPr>
          <a:xfrm flipH="1">
            <a:off x="5289369" y="2309213"/>
            <a:ext cx="972794" cy="63196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21A1C74-4A3F-BD48-7C82-36C7CCB5C8DE}"/>
              </a:ext>
            </a:extLst>
          </p:cNvPr>
          <p:cNvSpPr txBox="1"/>
          <p:nvPr/>
        </p:nvSpPr>
        <p:spPr>
          <a:xfrm>
            <a:off x="6262163" y="1662882"/>
            <a:ext cx="234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Filter paper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C1CF63-5EEA-68B7-0B5B-D8636C727377}"/>
              </a:ext>
            </a:extLst>
          </p:cNvPr>
          <p:cNvSpPr txBox="1"/>
          <p:nvPr/>
        </p:nvSpPr>
        <p:spPr>
          <a:xfrm>
            <a:off x="2631770" y="5165343"/>
            <a:ext cx="1568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Bradley Hand ITC" panose="03070402050302030203" pitchFamily="66" charset="0"/>
              </a:rPr>
              <a:t>0.2 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D472BD-9D28-183D-7367-11F2722084BB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BD9A566-F132-65D6-D163-14F22D58C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812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4493A4-8C8D-BA93-18ED-98F7F3B9D8B4}"/>
              </a:ext>
            </a:extLst>
          </p:cNvPr>
          <p:cNvSpPr txBox="1"/>
          <p:nvPr/>
        </p:nvSpPr>
        <p:spPr>
          <a:xfrm>
            <a:off x="1818525" y="174661"/>
            <a:ext cx="7417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/>
              <a:t>Making your different concentrations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E67D8-6F1E-D8EB-36F4-A67B4BBDECE2}"/>
              </a:ext>
            </a:extLst>
          </p:cNvPr>
          <p:cNvSpPr txBox="1"/>
          <p:nvPr/>
        </p:nvSpPr>
        <p:spPr>
          <a:xfrm>
            <a:off x="328773" y="860120"/>
            <a:ext cx="725355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/>
              <a:t>Collect about 70 ml of </a:t>
            </a:r>
            <a:r>
              <a:rPr lang="en-GB" sz="2400" b="1" dirty="0"/>
              <a:t>stock solution </a:t>
            </a:r>
            <a:r>
              <a:rPr lang="en-GB" sz="2400" dirty="0"/>
              <a:t>in one of your beakers.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rgbClr val="0070C0"/>
                </a:solidFill>
              </a:rPr>
              <a:t>Label your 4 other beakers.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rgbClr val="FF0000"/>
                </a:solidFill>
              </a:rPr>
              <a:t>Carefully measure out the different volumes of stock solution shown in your table into your other beakers.</a:t>
            </a: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rgbClr val="00B050"/>
                </a:solidFill>
              </a:rPr>
              <a:t>Now carefully measure out the different volumes of water and add them to the correct beakers.</a:t>
            </a:r>
          </a:p>
          <a:p>
            <a:pPr marL="457200" indent="-457200">
              <a:buAutoNum type="arabicPeriod"/>
            </a:pPr>
            <a:r>
              <a:rPr lang="en-GB" sz="2400" dirty="0"/>
              <a:t>Stir each of your solutions.</a:t>
            </a:r>
          </a:p>
          <a:p>
            <a:pPr marL="457200" indent="-457200">
              <a:buAutoNum type="arabicPeriod"/>
            </a:pPr>
            <a:endParaRPr lang="en-GB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D99BD3-FC8F-F320-81C3-D9630B357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8195" y="676485"/>
            <a:ext cx="1621072" cy="3785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898E0EC-D323-A8DC-C0E2-A1D9BDC11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33" y="4545338"/>
            <a:ext cx="8990806" cy="21380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5C8749-707D-5ED5-C034-4A3277C35766}"/>
              </a:ext>
            </a:extLst>
          </p:cNvPr>
          <p:cNvSpPr/>
          <p:nvPr/>
        </p:nvSpPr>
        <p:spPr>
          <a:xfrm>
            <a:off x="159249" y="5031291"/>
            <a:ext cx="2789433" cy="1533896"/>
          </a:xfrm>
          <a:prstGeom prst="rect">
            <a:avLst/>
          </a:prstGeom>
          <a:solidFill>
            <a:srgbClr val="0070C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D10EAB-EEFE-5CE2-0FA0-3770ED82DAE8}"/>
              </a:ext>
            </a:extLst>
          </p:cNvPr>
          <p:cNvSpPr/>
          <p:nvPr/>
        </p:nvSpPr>
        <p:spPr>
          <a:xfrm>
            <a:off x="2948682" y="5031291"/>
            <a:ext cx="3143893" cy="1533896"/>
          </a:xfrm>
          <a:prstGeom prst="rect">
            <a:avLst/>
          </a:prstGeom>
          <a:solidFill>
            <a:srgbClr val="FF00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A2F8BBE-ED2E-95DD-FA9E-A12A30C07613}"/>
              </a:ext>
            </a:extLst>
          </p:cNvPr>
          <p:cNvSpPr/>
          <p:nvPr/>
        </p:nvSpPr>
        <p:spPr>
          <a:xfrm>
            <a:off x="6102849" y="5031291"/>
            <a:ext cx="2892176" cy="1533896"/>
          </a:xfrm>
          <a:prstGeom prst="rect">
            <a:avLst/>
          </a:prstGeom>
          <a:solidFill>
            <a:srgbClr val="00B05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9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45370A2-A8E9-175A-AB68-BBF2D7364C3F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3921599" y="1126907"/>
            <a:ext cx="2507544" cy="2507544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86074" y="332265"/>
            <a:ext cx="8971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We need to soak each piece of filter paper</a:t>
            </a:r>
          </a:p>
        </p:txBody>
      </p:sp>
      <p:pic>
        <p:nvPicPr>
          <p:cNvPr id="17" name="Picture 16" descr="A group of beakers with blue liquid&#10;&#10;Description automatically generated">
            <a:extLst>
              <a:ext uri="{FF2B5EF4-FFF2-40B4-BE49-F238E27FC236}">
                <a16:creationId xmlns:a16="http://schemas.microsoft.com/office/drawing/2014/main" id="{771012CD-8530-B6CC-279A-EF994666E7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2" r="60225" b="44810"/>
          <a:stretch/>
        </p:blipFill>
        <p:spPr>
          <a:xfrm>
            <a:off x="445470" y="3373508"/>
            <a:ext cx="3481207" cy="3484492"/>
          </a:xfrm>
          <a:prstGeom prst="rect">
            <a:avLst/>
          </a:prstGeom>
        </p:spPr>
      </p:pic>
      <p:sp>
        <p:nvSpPr>
          <p:cNvPr id="18" name="Arc 17">
            <a:extLst>
              <a:ext uri="{FF2B5EF4-FFF2-40B4-BE49-F238E27FC236}">
                <a16:creationId xmlns:a16="http://schemas.microsoft.com/office/drawing/2014/main" id="{DC2796EA-4B41-A2D1-DE77-1DC99444AB15}"/>
              </a:ext>
            </a:extLst>
          </p:cNvPr>
          <p:cNvSpPr/>
          <p:nvPr/>
        </p:nvSpPr>
        <p:spPr>
          <a:xfrm flipH="1">
            <a:off x="2673897" y="2380679"/>
            <a:ext cx="2268000" cy="2268000"/>
          </a:xfrm>
          <a:prstGeom prst="arc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9B4044-2B07-EEAC-58C8-5855B008A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8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7C657C9-6650-B289-C50C-138AB6CBBDDC}"/>
              </a:ext>
            </a:extLst>
          </p:cNvPr>
          <p:cNvSpPr>
            <a:spLocks noChangeAspect="1"/>
          </p:cNvSpPr>
          <p:nvPr/>
        </p:nvSpPr>
        <p:spPr>
          <a:xfrm>
            <a:off x="1055833" y="1307936"/>
            <a:ext cx="4719933" cy="4653025"/>
          </a:xfrm>
          <a:prstGeom prst="ellipse">
            <a:avLst/>
          </a:prstGeom>
          <a:solidFill>
            <a:srgbClr val="FFFEFB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1574594" y="332265"/>
            <a:ext cx="59948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We need to count 10 seeds!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517F32-892C-2E06-05AB-CC85C1E1D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994512" y="2918755"/>
            <a:ext cx="600043" cy="4629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571C41-098A-8641-3959-0C84F0DB28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1920652" y="2412531"/>
            <a:ext cx="600043" cy="4629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01F14B-3CA7-D42A-9E5A-8D6390B06A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3474377" y="1780565"/>
            <a:ext cx="600043" cy="4629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E0BD7B-F15E-674D-78A9-2C62D673AF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271978" y="2291789"/>
            <a:ext cx="600043" cy="4629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641A9F-7F35-0CB6-4C41-3A1259CF6B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341854" y="3892945"/>
            <a:ext cx="600043" cy="46298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790B6A-693F-8762-91E3-C232DF00A0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3534026" y="3939245"/>
            <a:ext cx="600043" cy="4629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D016C4-4981-CCB8-FC3F-0371C7F0A8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827963" y="3237409"/>
            <a:ext cx="600043" cy="462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7EF74E-9E11-FFD1-6FDF-20C8827ABD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1500457" y="3505197"/>
            <a:ext cx="600043" cy="4629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26CED5-724C-192A-0D5E-D65B507409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4454500" y="4334716"/>
            <a:ext cx="600043" cy="4629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DE24F1-EF32-19FE-33A0-6AF9520298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107" r="88752" b="17240"/>
          <a:stretch/>
        </p:blipFill>
        <p:spPr>
          <a:xfrm>
            <a:off x="2058909" y="4841286"/>
            <a:ext cx="600043" cy="462989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CF1A483-D2FA-4279-379B-A906262F0433}"/>
              </a:ext>
            </a:extLst>
          </p:cNvPr>
          <p:cNvCxnSpPr/>
          <p:nvPr/>
        </p:nvCxnSpPr>
        <p:spPr>
          <a:xfrm flipH="1">
            <a:off x="5339306" y="2048145"/>
            <a:ext cx="972794" cy="631966"/>
          </a:xfrm>
          <a:prstGeom prst="straightConnector1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21A1C74-4A3F-BD48-7C82-36C7CCB5C8DE}"/>
              </a:ext>
            </a:extLst>
          </p:cNvPr>
          <p:cNvSpPr txBox="1"/>
          <p:nvPr/>
        </p:nvSpPr>
        <p:spPr>
          <a:xfrm>
            <a:off x="6492964" y="1688893"/>
            <a:ext cx="23453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Filter paper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595110-7214-05FC-5933-1FC3414F0FFA}"/>
              </a:ext>
            </a:extLst>
          </p:cNvPr>
          <p:cNvSpPr txBox="1"/>
          <p:nvPr/>
        </p:nvSpPr>
        <p:spPr>
          <a:xfrm>
            <a:off x="2810526" y="4988638"/>
            <a:ext cx="1568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Bradley Hand ITC" panose="03070402050302030203" pitchFamily="66" charset="0"/>
              </a:rPr>
              <a:t>0.2 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E6AD1D4-2215-AF53-3B0F-93BC454D82D5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0A1A01B-9A20-3695-10A9-3EAF51FCF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55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4E9425-536E-5955-6132-B715AE5BC4D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 descr="A close-up of a tray&#10;&#10;Description automatically generated">
            <a:extLst>
              <a:ext uri="{FF2B5EF4-FFF2-40B4-BE49-F238E27FC236}">
                <a16:creationId xmlns:a16="http://schemas.microsoft.com/office/drawing/2014/main" id="{532F2A02-7FC9-25E4-A4E1-95BF0091F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92" t="2587" r="3532" b="52704"/>
          <a:stretch/>
        </p:blipFill>
        <p:spPr>
          <a:xfrm>
            <a:off x="939192" y="917098"/>
            <a:ext cx="7257326" cy="51418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701252" y="332265"/>
            <a:ext cx="7741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Put all your experiments in your tray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AA79A2-F529-8F85-3E6A-4716FD9388DB}"/>
              </a:ext>
            </a:extLst>
          </p:cNvPr>
          <p:cNvSpPr txBox="1"/>
          <p:nvPr/>
        </p:nvSpPr>
        <p:spPr>
          <a:xfrm>
            <a:off x="1332923" y="6027578"/>
            <a:ext cx="766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/>
              <a:t>Make sure your names are on your tray!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975EA50-A3F5-D276-B097-7084423EB2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0990" y="1532039"/>
            <a:ext cx="1968444" cy="19544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6B59842-410C-7394-BB01-C9A7D2C54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646" y="3547023"/>
            <a:ext cx="1925312" cy="18969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6EAAC05-67BF-2141-A08B-CF3184A62E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642" y="1532038"/>
            <a:ext cx="1925312" cy="189696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0EC8C9-1C36-979E-EBF9-6276E8DD51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510" y="3505901"/>
            <a:ext cx="1925312" cy="18969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1C5AB3-FC13-51AD-EF6A-17642705198B}"/>
              </a:ext>
            </a:extLst>
          </p:cNvPr>
          <p:cNvSpPr txBox="1"/>
          <p:nvPr/>
        </p:nvSpPr>
        <p:spPr>
          <a:xfrm>
            <a:off x="4896457" y="2795514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Bradley Hand ITC" panose="03070402050302030203" pitchFamily="66" charset="0"/>
              </a:rPr>
              <a:t>0.2 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CAA01-6305-182E-8ECA-0C76D2F23F2F}"/>
              </a:ext>
            </a:extLst>
          </p:cNvPr>
          <p:cNvSpPr txBox="1"/>
          <p:nvPr/>
        </p:nvSpPr>
        <p:spPr>
          <a:xfrm>
            <a:off x="2201577" y="2788448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Bradley Hand ITC" panose="03070402050302030203" pitchFamily="66" charset="0"/>
              </a:rPr>
              <a:t>0.0 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01DCD6-DEAF-A3DB-FF27-1D23920E52B1}"/>
              </a:ext>
            </a:extLst>
          </p:cNvPr>
          <p:cNvSpPr txBox="1"/>
          <p:nvPr/>
        </p:nvSpPr>
        <p:spPr>
          <a:xfrm>
            <a:off x="3172497" y="4794288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Bradley Hand ITC" panose="03070402050302030203" pitchFamily="66" charset="0"/>
              </a:rPr>
              <a:t>0.3 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8D42C1-569B-5C00-F8F8-4BAF999C9D5C}"/>
              </a:ext>
            </a:extLst>
          </p:cNvPr>
          <p:cNvSpPr txBox="1"/>
          <p:nvPr/>
        </p:nvSpPr>
        <p:spPr>
          <a:xfrm>
            <a:off x="5959410" y="4776948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Bradley Hand ITC" panose="03070402050302030203" pitchFamily="66" charset="0"/>
              </a:rPr>
              <a:t>0.5 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39DCCC-A770-CEB3-EE91-6F1162CA65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977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F7C88-F231-E57A-1355-C9E4708EA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18F8FE-0583-1D72-3023-D3503BDEE0BE}"/>
              </a:ext>
            </a:extLst>
          </p:cNvPr>
          <p:cNvSpPr txBox="1"/>
          <p:nvPr/>
        </p:nvSpPr>
        <p:spPr>
          <a:xfrm>
            <a:off x="873655" y="2316283"/>
            <a:ext cx="7396690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 Use </a:t>
            </a:r>
            <a:r>
              <a:rPr lang="en-GB" sz="4000" dirty="0" err="1"/>
              <a:t>sellotape</a:t>
            </a:r>
            <a:r>
              <a:rPr lang="en-GB" sz="4000" dirty="0"/>
              <a:t> to attach your two trays together. </a:t>
            </a:r>
            <a:endParaRPr lang="en-US" dirty="0"/>
          </a:p>
          <a:p>
            <a:pPr algn="ctr"/>
            <a:endParaRPr lang="en-GB" sz="4000" dirty="0">
              <a:cs typeface="Calibri"/>
            </a:endParaRPr>
          </a:p>
          <a:p>
            <a:pPr algn="ctr"/>
            <a:r>
              <a:rPr lang="en-GB" sz="4000" dirty="0">
                <a:cs typeface="Calibri"/>
              </a:rPr>
              <a:t>Otherwise, your seeds will dry out!</a:t>
            </a:r>
            <a:endParaRPr lang="en-US" dirty="0"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0A9CD2-EAA1-DF44-179C-D20CD97B3D0B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84ABF9-D3E0-F7E3-6EA1-85E5969BE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50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uilding with a clock tower&#10;&#10;Description automatically generated">
            <a:extLst>
              <a:ext uri="{FF2B5EF4-FFF2-40B4-BE49-F238E27FC236}">
                <a16:creationId xmlns:a16="http://schemas.microsoft.com/office/drawing/2014/main" id="{B0A65F27-3A0D-3E44-C8CA-74940D4A6E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1282700"/>
            <a:ext cx="3835400" cy="3835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49178D-8BDB-7E65-0AAA-0DF9913E8420}"/>
              </a:ext>
            </a:extLst>
          </p:cNvPr>
          <p:cNvSpPr txBox="1"/>
          <p:nvPr/>
        </p:nvSpPr>
        <p:spPr>
          <a:xfrm>
            <a:off x="1231900" y="5205968"/>
            <a:ext cx="2654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Pinterest</a:t>
            </a:r>
          </a:p>
        </p:txBody>
      </p:sp>
      <p:pic>
        <p:nvPicPr>
          <p:cNvPr id="2050" name="Picture 2" descr="University of Birmingham — 10 things you didn't know about the University  of...">
            <a:extLst>
              <a:ext uri="{FF2B5EF4-FFF2-40B4-BE49-F238E27FC236}">
                <a16:creationId xmlns:a16="http://schemas.microsoft.com/office/drawing/2014/main" id="{9A9F13D1-A9EE-EC5B-B4CC-339220C2C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89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69AAD6-7AEA-E064-1A05-3FD0CCFF9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91" y="155450"/>
            <a:ext cx="8760018" cy="56499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F206EE0-560A-0A05-D159-29B3A203A0DE}"/>
              </a:ext>
            </a:extLst>
          </p:cNvPr>
          <p:cNvSpPr txBox="1"/>
          <p:nvPr/>
        </p:nvSpPr>
        <p:spPr>
          <a:xfrm>
            <a:off x="1322573" y="5871750"/>
            <a:ext cx="406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Shutterstock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63978C-4119-D034-B7F0-58B84D655C1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0ED9F8-F0FE-6748-DE7D-1204FA4F6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915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lant growing from a walnut shell&#10;&#10;Description automatically generated">
            <a:extLst>
              <a:ext uri="{FF2B5EF4-FFF2-40B4-BE49-F238E27FC236}">
                <a16:creationId xmlns:a16="http://schemas.microsoft.com/office/drawing/2014/main" id="{BED99498-4810-9C6F-BF40-C840A4F3A5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6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593E15-F277-3ABA-8A7A-0E6BDA8A804E}"/>
              </a:ext>
            </a:extLst>
          </p:cNvPr>
          <p:cNvSpPr txBox="1"/>
          <p:nvPr/>
        </p:nvSpPr>
        <p:spPr>
          <a:xfrm>
            <a:off x="1106424" y="1906421"/>
            <a:ext cx="30488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</a:rPr>
              <a:t>Is salt toxic for plants?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4E1ECB-ABC4-5425-BE93-329F644BC3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712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9D9C8B-2BE2-DA43-2952-0AD722D3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39" y="1473170"/>
            <a:ext cx="8543321" cy="39116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F800F5-1918-E674-76BF-8398FEBD7F7C}"/>
              </a:ext>
            </a:extLst>
          </p:cNvPr>
          <p:cNvSpPr txBox="1"/>
          <p:nvPr/>
        </p:nvSpPr>
        <p:spPr>
          <a:xfrm>
            <a:off x="2234987" y="332265"/>
            <a:ext cx="4674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What’s inside a seed?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113222-189E-133A-ED2D-F5F70BEA1E53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F8346A-B266-6431-9D4F-E5BAA3F80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0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785116-0465-3846-3979-952EADE72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2" y="1040151"/>
            <a:ext cx="9045715" cy="48781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A9D731-4797-FA8A-CB7D-71C98565BAD8}"/>
              </a:ext>
            </a:extLst>
          </p:cNvPr>
          <p:cNvSpPr txBox="1"/>
          <p:nvPr/>
        </p:nvSpPr>
        <p:spPr>
          <a:xfrm>
            <a:off x="799309" y="332265"/>
            <a:ext cx="75454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happens when a seed grows?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FF0623-76BE-0BAF-4FD9-107BB7F2522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9CB09A-D0BF-8643-0B04-F840BC918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00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CF812F-B29B-57AA-EA2E-8D44EF69892D}"/>
              </a:ext>
            </a:extLst>
          </p:cNvPr>
          <p:cNvSpPr txBox="1"/>
          <p:nvPr/>
        </p:nvSpPr>
        <p:spPr>
          <a:xfrm>
            <a:off x="799309" y="332265"/>
            <a:ext cx="75454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happens when a seed grows?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DC257-78D6-6313-FE2B-60E2EADD1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62" y="889256"/>
            <a:ext cx="9156162" cy="477527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F334A73-2805-5263-8F37-F1D1577D269F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0DCE87-E932-AF1B-0493-05CCF70B8E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76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EABF458-5A0E-C75D-7B2C-9E5C561C9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72" y="332265"/>
            <a:ext cx="8935655" cy="56800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687844-F7DD-51AE-49C8-82E42A49467B}"/>
              </a:ext>
            </a:extLst>
          </p:cNvPr>
          <p:cNvSpPr txBox="1"/>
          <p:nvPr/>
        </p:nvSpPr>
        <p:spPr>
          <a:xfrm>
            <a:off x="2906642" y="332265"/>
            <a:ext cx="33307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/>
              <a:t>What’s a seed?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CF83D9-F314-97EF-CA69-34AAF691F6EA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A3ADEB-308A-5988-2597-58D3A9664A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0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ACB83E-6F7A-0D57-D3FC-048555611528}"/>
              </a:ext>
            </a:extLst>
          </p:cNvPr>
          <p:cNvSpPr txBox="1"/>
          <p:nvPr/>
        </p:nvSpPr>
        <p:spPr>
          <a:xfrm>
            <a:off x="-481472" y="88543"/>
            <a:ext cx="10106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We’re going to investigate a range of concentrations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92B2DA-AF67-5A49-ADE2-19F37799356E}"/>
              </a:ext>
            </a:extLst>
          </p:cNvPr>
          <p:cNvSpPr txBox="1"/>
          <p:nvPr/>
        </p:nvSpPr>
        <p:spPr>
          <a:xfrm>
            <a:off x="2318645" y="860600"/>
            <a:ext cx="475328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dirty="0"/>
              <a:t>We’ll try a few experiments</a:t>
            </a:r>
          </a:p>
          <a:p>
            <a:pPr algn="ctr"/>
            <a:endParaRPr lang="en-GB" sz="3200" dirty="0"/>
          </a:p>
          <a:p>
            <a:pPr algn="ctr"/>
            <a:r>
              <a:rPr lang="en-GB" sz="3200" dirty="0"/>
              <a:t>0.0 M - Zero salt</a:t>
            </a:r>
          </a:p>
          <a:p>
            <a:pPr algn="ctr"/>
            <a:r>
              <a:rPr lang="en-GB" sz="3200" dirty="0"/>
              <a:t>0.2 M - Low salt</a:t>
            </a:r>
          </a:p>
          <a:p>
            <a:pPr algn="ctr"/>
            <a:r>
              <a:rPr lang="en-GB" sz="3200" dirty="0"/>
              <a:t>0.3 M - Medium salt</a:t>
            </a:r>
          </a:p>
          <a:p>
            <a:pPr algn="ctr"/>
            <a:r>
              <a:rPr lang="en-GB" sz="3200" dirty="0"/>
              <a:t>0.5 M - High salt!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F2620E-E9B8-7CCB-12A5-2C3C7ADC793D}"/>
              </a:ext>
            </a:extLst>
          </p:cNvPr>
          <p:cNvSpPr txBox="1"/>
          <p:nvPr/>
        </p:nvSpPr>
        <p:spPr>
          <a:xfrm>
            <a:off x="111290" y="4094870"/>
            <a:ext cx="85736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The ‘M’ values tell you the ‘molar concentration’.</a:t>
            </a:r>
          </a:p>
          <a:p>
            <a:r>
              <a:rPr lang="en-GB" sz="3200" dirty="0"/>
              <a:t>This is a measurement of the concentration of the salt-water solutions.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CEB3E0-98BD-F169-A5ED-97E7DA627142}"/>
              </a:ext>
            </a:extLst>
          </p:cNvPr>
          <p:cNvSpPr txBox="1"/>
          <p:nvPr/>
        </p:nvSpPr>
        <p:spPr>
          <a:xfrm>
            <a:off x="7787812" y="6316586"/>
            <a:ext cx="1356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hlinkClick r:id="rId2"/>
              </a:rPr>
              <a:t>PhET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489278-88AA-8A42-98DE-2FEEEB68D1B7}"/>
              </a:ext>
            </a:extLst>
          </p:cNvPr>
          <p:cNvSpPr/>
          <p:nvPr/>
        </p:nvSpPr>
        <p:spPr>
          <a:xfrm>
            <a:off x="0" y="6056416"/>
            <a:ext cx="1211283" cy="92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C696C4-95F2-13CF-8352-5A5FD0BFF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0" y="5664530"/>
            <a:ext cx="1110343" cy="111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29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039EAA38F704AA058ADE4B463F7AE" ma:contentTypeVersion="14" ma:contentTypeDescription="Create a new document." ma:contentTypeScope="" ma:versionID="6eed1d113baae07f2f09b1db7e3d4e5c">
  <xsd:schema xmlns:xsd="http://www.w3.org/2001/XMLSchema" xmlns:xs="http://www.w3.org/2001/XMLSchema" xmlns:p="http://schemas.microsoft.com/office/2006/metadata/properties" xmlns:ns2="742f9599-25f5-4c6a-b45b-e7785a36c7be" xmlns:ns3="26cc5f72-c381-4ce3-b7ce-849aff8e93e7" targetNamespace="http://schemas.microsoft.com/office/2006/metadata/properties" ma:root="true" ma:fieldsID="0305cd23cbadee16f460cccd08082c9f" ns2:_="" ns3:_="">
    <xsd:import namespace="742f9599-25f5-4c6a-b45b-e7785a36c7be"/>
    <xsd:import namespace="26cc5f72-c381-4ce3-b7ce-849aff8e93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2f9599-25f5-4c6a-b45b-e7785a36c7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c5f72-c381-4ce3-b7ce-849aff8e93e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5634cfd-2a95-4eca-bf2b-dd1dfc72a9cc}" ma:internalName="TaxCatchAll" ma:showField="CatchAllData" ma:web="26cc5f72-c381-4ce3-b7ce-849aff8e93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2f9599-25f5-4c6a-b45b-e7785a36c7be">
      <Terms xmlns="http://schemas.microsoft.com/office/infopath/2007/PartnerControls"/>
    </lcf76f155ced4ddcb4097134ff3c332f>
    <TaxCatchAll xmlns="26cc5f72-c381-4ce3-b7ce-849aff8e93e7" xsi:nil="true"/>
    <SharedWithUsers xmlns="26cc5f72-c381-4ce3-b7ce-849aff8e93e7">
      <UserInfo>
        <DisplayName>Neha Yadav (Chemistry)</DisplayName>
        <AccountId>43</AccountId>
        <AccountType/>
      </UserInfo>
      <UserInfo>
        <DisplayName>Dominik Kubicki (Chemistry)</DisplayName>
        <AccountId>44</AccountId>
        <AccountType/>
      </UserInfo>
      <UserInfo>
        <DisplayName>Katherine Deverson (PhD School of Chemistry FT)</DisplayName>
        <AccountId>45</AccountId>
        <AccountType/>
      </UserInfo>
      <UserInfo>
        <DisplayName>Francis Himsworth (BSc Chem w a Mod Lang FT)</DisplayName>
        <AccountId>46</AccountId>
        <AccountType/>
      </UserInfo>
      <UserInfo>
        <DisplayName>Neil Todd (Chemistry)</DisplayName>
        <AccountId>32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AD28A27-FD30-4B14-9B2B-4B66AFF091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1B6811-FA14-4AEF-9C02-3A5D620BBE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2f9599-25f5-4c6a-b45b-e7785a36c7be"/>
    <ds:schemaRef ds:uri="26cc5f72-c381-4ce3-b7ce-849aff8e93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F152E04-3B53-454C-B1F6-2AC047CAECBA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26cc5f72-c381-4ce3-b7ce-849aff8e93e7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742f9599-25f5-4c6a-b45b-e7785a36c7b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828</TotalTime>
  <Words>304</Words>
  <Application>Microsoft Macintosh PowerPoint</Application>
  <PresentationFormat>On-screen Show (4:3)</PresentationFormat>
  <Paragraphs>50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Bradley Hand ITC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Zoe Schnepp</dc:creator>
  <cp:lastModifiedBy>Molly Jefferies (PhD Immu + Immun FT A300 MIBTP)</cp:lastModifiedBy>
  <cp:revision>61</cp:revision>
  <dcterms:created xsi:type="dcterms:W3CDTF">2023-11-20T07:19:02Z</dcterms:created>
  <dcterms:modified xsi:type="dcterms:W3CDTF">2026-05-13T15:03:25Z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0x010100B50039EAA38F704AA058ADE4B463F7AE</vt:lpwstr>
  </property>
  <property fmtid="{D5CDD505-2E9C-101B-9397-08002B2CF9AE}" pid="3" name="MediaServiceImageTags">
    <vt:lpwstr/>
  </property>
</Properties>
</file>